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98" r:id="rId2"/>
  </p:sldMasterIdLst>
  <p:notesMasterIdLst>
    <p:notesMasterId r:id="rId85"/>
  </p:notesMasterIdLst>
  <p:handoutMasterIdLst>
    <p:handoutMasterId r:id="rId86"/>
  </p:handoutMasterIdLst>
  <p:sldIdLst>
    <p:sldId id="400" r:id="rId3"/>
    <p:sldId id="348" r:id="rId4"/>
    <p:sldId id="349" r:id="rId5"/>
    <p:sldId id="350" r:id="rId6"/>
    <p:sldId id="351" r:id="rId7"/>
    <p:sldId id="352" r:id="rId8"/>
    <p:sldId id="366" r:id="rId9"/>
    <p:sldId id="353" r:id="rId10"/>
    <p:sldId id="364" r:id="rId11"/>
    <p:sldId id="362" r:id="rId12"/>
    <p:sldId id="354" r:id="rId13"/>
    <p:sldId id="355" r:id="rId14"/>
    <p:sldId id="356" r:id="rId15"/>
    <p:sldId id="357" r:id="rId16"/>
    <p:sldId id="358" r:id="rId17"/>
    <p:sldId id="359" r:id="rId18"/>
    <p:sldId id="37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304" r:id="rId38"/>
    <p:sldId id="305" r:id="rId39"/>
    <p:sldId id="306" r:id="rId40"/>
    <p:sldId id="377" r:id="rId41"/>
    <p:sldId id="307" r:id="rId42"/>
    <p:sldId id="308" r:id="rId43"/>
    <p:sldId id="312" r:id="rId44"/>
    <p:sldId id="313" r:id="rId45"/>
    <p:sldId id="314" r:id="rId46"/>
    <p:sldId id="315" r:id="rId47"/>
    <p:sldId id="316" r:id="rId48"/>
    <p:sldId id="378" r:id="rId49"/>
    <p:sldId id="379" r:id="rId50"/>
    <p:sldId id="380" r:id="rId51"/>
    <p:sldId id="381" r:id="rId52"/>
    <p:sldId id="382" r:id="rId53"/>
    <p:sldId id="383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85" r:id="rId79"/>
    <p:sldId id="345" r:id="rId80"/>
    <p:sldId id="346" r:id="rId81"/>
    <p:sldId id="384" r:id="rId82"/>
    <p:sldId id="347" r:id="rId83"/>
    <p:sldId id="38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9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1CB63-360C-4D04-86DC-1BEBC08533FF}" type="datetimeFigureOut">
              <a:rPr lang="en-US" smtClean="0"/>
              <a:t>03.05.23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2E6A5-1E9F-43F2-8714-5B09C756B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7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42FF4-C3EA-44D6-AEE1-7A439A44C5E3}" type="datetimeFigureOut">
              <a:rPr lang="en-US" smtClean="0"/>
              <a:t>03.05.23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8BC2E-6C8F-4640-9E61-1326EBEC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49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9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96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6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18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7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3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0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8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9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78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96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59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71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9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83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1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07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34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0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75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3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37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25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9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41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05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35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8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8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8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63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2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733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3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93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03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09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157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20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9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14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99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8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1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19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590AF4-4F4F-4172-89A4-8EBDBBBBB061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440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2B76C35-69C2-41AD-9B6D-0D7A9AD12F80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264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E81EC52-9E91-4D85-BB74-7825E2B9204A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65069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98202-2F3E-4187-AFA2-720AE864B7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smtClean="0">
                <a:solidFill>
                  <a:prstClr val="black">
                    <a:tint val="75000"/>
                  </a:prstClr>
                </a:solidFill>
              </a:rPr>
              <a:t>80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BADFF-E8EA-4EFF-8BDD-738376ACF317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96DDE-F83A-4CB9-9F8B-CCCC9697C89B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B3DFD-82EE-40BE-B500-50E020963380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9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C88A0-7913-404F-8F8F-DE2AC4083693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61622-A566-4D82-81E7-A14E44CB6AA9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1B61-24B8-4946-8F61-8B072D6F6D2D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4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92597-68D1-4FF6-8CB5-78405D3776FA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80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3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7692BFE-09C1-49DF-8370-19DD4D6D938C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39702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41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45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22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2"/>
            <a:ext cx="43815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29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58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59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98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31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0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2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A22E210-86F4-4142-BF70-135CA91BFE33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02808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5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6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3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9697B54E-7D89-490C-9E3F-34CB54BA6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844083">
              <a:defRPr/>
            </a:pPr>
            <a:fld id="{3559C8F4-156C-4623-9DCA-5E055FDF978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600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12767AC-44D6-4152-8538-3F029ECDF271}" type="datetime1">
              <a:rPr lang="en-US" smtClean="0"/>
              <a:t>03.05.23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992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0F96B38-3B92-4ADF-B102-F8995823BDF1}" type="datetime1">
              <a:rPr lang="en-US" smtClean="0"/>
              <a:t>03.05.23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987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B581884-F828-45EA-B105-8837654012D4}" type="datetime1">
              <a:rPr lang="en-US" smtClean="0"/>
              <a:t>03.05.23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606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75A42DE-B079-459F-A646-E363872BF268}" type="datetime1">
              <a:rPr lang="en-US" smtClean="0"/>
              <a:t>03.05.23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936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0C797EC-90C7-4D1B-82A5-52B91630234F}" type="datetime1">
              <a:rPr lang="en-US" smtClean="0"/>
              <a:t>03.05.23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6171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2228474-E1CF-4C04-A1BB-CB8DCA18327C}" type="datetime1">
              <a:rPr lang="en-US" smtClean="0"/>
              <a:t>03.05.23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569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C91C2DC5-5137-42CB-ABBB-6909833E57B2}" type="datetime1">
              <a:rPr lang="en-US" smtClean="0"/>
              <a:t>03.05.23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smtClean="0"/>
              <a:t>80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74DF9-AD47-4691-BA21-BBFCE3637A9A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6704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083"/>
            <a:fld id="{34B60D5F-F857-4CC7-B79C-6EF09ECD44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03.05.23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08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4083"/>
            <a:fld id="{6D12CA25-1603-49A9-87CE-D7C08E6086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408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ctr" defTabSz="844083" rtl="0" eaLnBrk="1" latinLnBrk="0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8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685"/>
          <a:stretch/>
        </p:blipFill>
        <p:spPr>
          <a:xfrm>
            <a:off x="492370" y="766176"/>
            <a:ext cx="8187606" cy="532564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666893" y="766176"/>
            <a:ext cx="1013083" cy="532564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/>
            <a:endParaRPr lang="en-US" sz="1662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5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04830"/>
            <a:ext cx="8521422" cy="568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6331" y="207180"/>
            <a:ext cx="901422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19 </a:t>
            </a:r>
            <a:r>
              <a:rPr lang="en-US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8060" y="198333"/>
            <a:ext cx="909060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 err="1">
                <a:ln w="50800"/>
                <a:solidFill>
                  <a:sysClr val="windowText" lastClr="000000"/>
                </a:solidFill>
                <a:latin typeface="FMAbabld" pitchFamily="2" charset="0"/>
              </a:rPr>
              <a:t>f</a:t>
            </a:r>
            <a:r>
              <a:rPr lang="en-US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k;a;s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2385" y="76232"/>
            <a:ext cx="2497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foaikdydrjsNx.h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Deran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04830"/>
            <a:ext cx="8521422" cy="568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66331" y="207180"/>
            <a:ext cx="901422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39 </a:t>
            </a:r>
            <a:r>
              <a:rPr lang="en-US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58060" y="198333"/>
            <a:ext cx="909060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wx-3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6556" y="88150"/>
            <a:ext cx="31694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m[</a:t>
            </a:r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apXÕsl</a:t>
            </a:r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 </a:t>
            </a:r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iudOs</a:t>
            </a:r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 </a:t>
            </a:r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iQ</a:t>
            </a:r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;%h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Derana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04830"/>
            <a:ext cx="8521422" cy="568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66331" y="207208"/>
            <a:ext cx="90142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606msg</a:t>
            </a:r>
            <a:endParaRPr lang="en-US" sz="2400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58060" y="152431"/>
            <a:ext cx="90906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  <a:endParaRPr lang="en-US" sz="2400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6205" y="76231"/>
            <a:ext cx="26901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u</a:t>
            </a:r>
            <a:r>
              <a:rPr lang="en-US" sz="3200" b="1" cap="none" spc="0" dirty="0" err="1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kisldr</a:t>
            </a:r>
            <a:r>
              <a:rPr lang="en-US" sz="3200" b="1" cap="none" spc="0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cap="none" spc="0" dirty="0" err="1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  <a:endParaRPr lang="en-US" sz="3200" b="1" cap="none" spc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Ababld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3" y="638198"/>
            <a:ext cx="8521422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4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867444" y="204709"/>
            <a:ext cx="990806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613msg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1551" y="113786"/>
            <a:ext cx="9715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00232" y="113786"/>
            <a:ext cx="1877757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ikaO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3694" y="799586"/>
            <a:ext cx="8786006" cy="5349241"/>
            <a:chOff x="1580868" y="685800"/>
            <a:chExt cx="9123875" cy="48726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6" b="51670"/>
            <a:stretch/>
          </p:blipFill>
          <p:spPr bwMode="auto">
            <a:xfrm>
              <a:off x="1580868" y="685800"/>
              <a:ext cx="9123875" cy="4872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4755513" y="4267200"/>
              <a:ext cx="485974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698683" y="5105400"/>
              <a:ext cx="40163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96"/>
          <a:stretch/>
        </p:blipFill>
        <p:spPr bwMode="auto">
          <a:xfrm>
            <a:off x="171449" y="680099"/>
            <a:ext cx="8858250" cy="534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867444" y="136129"/>
            <a:ext cx="990806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612msg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1551" y="172990"/>
            <a:ext cx="9715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00232" y="113786"/>
            <a:ext cx="1877757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ikaO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975060" y="182366"/>
            <a:ext cx="10546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613msg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7715" y="177009"/>
            <a:ext cx="1035386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0232" y="113786"/>
            <a:ext cx="1877757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ikaO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6544" y="799585"/>
            <a:ext cx="8823748" cy="3360420"/>
            <a:chOff x="1600202" y="838200"/>
            <a:chExt cx="9123875" cy="289560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26" b="24172"/>
            <a:stretch/>
          </p:blipFill>
          <p:spPr bwMode="auto">
            <a:xfrm>
              <a:off x="1600202" y="838200"/>
              <a:ext cx="9123875" cy="289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6534770" y="2514600"/>
              <a:ext cx="40163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196328" y="2895600"/>
              <a:ext cx="331927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9" b="21049"/>
          <a:stretch/>
        </p:blipFill>
        <p:spPr bwMode="auto">
          <a:xfrm>
            <a:off x="143765" y="748678"/>
            <a:ext cx="8990564" cy="313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876672" y="182366"/>
            <a:ext cx="1038728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612msg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1551" y="137161"/>
            <a:ext cx="97155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0232" y="113786"/>
            <a:ext cx="1877757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ikaO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975060" y="182366"/>
            <a:ext cx="10546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613msg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7716" y="177009"/>
            <a:ext cx="92108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0232" y="113786"/>
            <a:ext cx="1877757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ikaO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0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3463" r="18246" b="-1"/>
          <a:stretch/>
        </p:blipFill>
        <p:spPr bwMode="auto">
          <a:xfrm>
            <a:off x="533400" y="4046220"/>
            <a:ext cx="81534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1374328" y="3886200"/>
            <a:ext cx="6383428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3"/>
          <a:stretch/>
        </p:blipFill>
        <p:spPr bwMode="auto">
          <a:xfrm>
            <a:off x="84432" y="731006"/>
            <a:ext cx="9004127" cy="288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971600" y="1268760"/>
            <a:ext cx="7992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1520" y="1772816"/>
            <a:ext cx="7992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1520" y="1781000"/>
            <a:ext cx="87129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4302" y="2348880"/>
            <a:ext cx="58978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" y="1198134"/>
            <a:ext cx="8858250" cy="391645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6015"/>
              </a:lnSpc>
            </a:pPr>
            <a:r>
              <a:rPr lang="en-US" sz="1035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OHdk</a:t>
            </a: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l‘r’ug </a:t>
            </a:r>
          </a:p>
          <a:p>
            <a:pPr algn="ctr">
              <a:lnSpc>
                <a:spcPts val="6015"/>
              </a:lnSpc>
            </a:pP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ukisldr l, </a:t>
            </a:r>
            <a:r>
              <a:rPr lang="en-US" sz="6000" b="1" spc="450" dirty="0" err="1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hQ;af;a</a:t>
            </a: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</a:t>
            </a:r>
          </a:p>
          <a:p>
            <a:pPr algn="ctr">
              <a:lnSpc>
                <a:spcPts val="6015"/>
              </a:lnSpc>
            </a:pP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f,dalhg wh;a </a:t>
            </a:r>
            <a:r>
              <a:rPr lang="en-US" sz="8625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fkdjk</a:t>
            </a: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</a:t>
            </a:r>
            <a:r>
              <a:rPr lang="en-US" sz="6000" b="1" spc="450" dirty="0" err="1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wdrïukhla</a:t>
            </a: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</a:t>
            </a:r>
            <a:r>
              <a:rPr lang="en-US" sz="6000" b="1" spc="450" dirty="0" err="1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jk</a:t>
            </a:r>
            <a:r>
              <a:rPr lang="en-US" sz="6000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</a:t>
            </a:r>
          </a:p>
          <a:p>
            <a:pPr algn="ctr">
              <a:lnSpc>
                <a:spcPts val="6015"/>
              </a:lnSpc>
            </a:pPr>
            <a:r>
              <a:rPr lang="en-US" sz="8625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¥gq </a:t>
            </a:r>
            <a:r>
              <a:rPr lang="en-US" sz="8625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ksjk</a:t>
            </a:r>
            <a:r>
              <a:rPr lang="en-US" sz="8625" b="1" spc="450" dirty="0">
                <a:ln w="5080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hs</a:t>
            </a:r>
            <a:endParaRPr lang="en-US" sz="8625" b="1" spc="450" dirty="0">
              <a:ln w="50800"/>
              <a:solidFill>
                <a:sysClr val="windowText" lastClr="0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16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2" y="740978"/>
            <a:ext cx="8515349" cy="448071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ts val="8625"/>
              </a:lnSpc>
            </a:pPr>
            <a:r>
              <a:rPr lang="en-US" sz="720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ukisldr l, </a:t>
            </a:r>
            <a:r>
              <a:rPr lang="en-US" sz="7200" b="1" spc="450" dirty="0" err="1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hQ;af;a</a:t>
            </a:r>
            <a:endParaRPr lang="en-US" sz="7200" b="1" spc="450" dirty="0">
              <a:ln w="11430">
                <a:noFill/>
              </a:ln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/>
            </a:endParaRPr>
          </a:p>
          <a:p>
            <a:pPr algn="ctr">
              <a:lnSpc>
                <a:spcPts val="8625"/>
              </a:lnSpc>
            </a:pPr>
            <a:r>
              <a:rPr lang="en-US" sz="720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uqL ksñ;a; </a:t>
            </a:r>
            <a:r>
              <a:rPr lang="en-US" sz="720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fyj;a </a:t>
            </a:r>
          </a:p>
          <a:p>
            <a:pPr algn="ctr">
              <a:lnSpc>
                <a:spcPts val="8625"/>
              </a:lnSpc>
            </a:pPr>
            <a:r>
              <a:rPr lang="en-US" sz="1245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ÿgq </a:t>
            </a:r>
            <a:r>
              <a:rPr lang="en-US" sz="1245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ksjk </a:t>
            </a:r>
          </a:p>
          <a:p>
            <a:pPr algn="ctr">
              <a:lnSpc>
                <a:spcPts val="8625"/>
              </a:lnSpc>
            </a:pPr>
            <a:r>
              <a:rPr lang="en-US" sz="6600" b="1" spc="450" dirty="0">
                <a:ln w="11430">
                  <a:noFill/>
                </a:ln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nj</a:t>
            </a:r>
            <a:endParaRPr lang="en-US" sz="6600" b="1" spc="450" dirty="0">
              <a:ln w="11430">
                <a:noFill/>
              </a:ln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18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739664" y="186385"/>
            <a:ext cx="1118586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332 msg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7251" y="182366"/>
            <a:ext cx="113418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máix-1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44359" y="182365"/>
            <a:ext cx="5614357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wdkdmdk iauD;s l:d $if;dß×k ks¾foaYh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2651246"/>
            <a:ext cx="8686801" cy="123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9" y="799585"/>
            <a:ext cx="8991802" cy="144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488440" y="2445505"/>
            <a:ext cx="5898022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9364" y="3474206"/>
            <a:ext cx="20366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7870" y="3131306"/>
            <a:ext cx="443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62278" y="172990"/>
            <a:ext cx="1053123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47 </a:t>
            </a:r>
            <a:r>
              <a:rPr lang="en-US" sz="2400" b="1" dirty="0" err="1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sz="2400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7251" y="172990"/>
            <a:ext cx="1108033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úNx.-2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7937" y="113785"/>
            <a:ext cx="2329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OHdk úNx.h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2994145"/>
            <a:ext cx="8873985" cy="150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799586"/>
            <a:ext cx="8629650" cy="144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711906" y="2696965"/>
            <a:ext cx="5663045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4026" y="1896865"/>
            <a:ext cx="35521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72176" y="4160005"/>
            <a:ext cx="36448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1452" y="160020"/>
            <a:ext cx="8858249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15250" y="159984"/>
            <a:ext cx="1314450" cy="571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1451" y="159984"/>
            <a:ext cx="661449" cy="57102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4451" y="160020"/>
            <a:ext cx="1118650" cy="570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315612"/>
            <a:ext cx="9448800" cy="51090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12000"/>
              </a:lnSpc>
            </a:pPr>
            <a:r>
              <a:rPr lang="en-US" sz="8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 i;s Ndjkd </a:t>
            </a:r>
          </a:p>
          <a:p>
            <a:pPr algn="ctr"/>
            <a:r>
              <a:rPr lang="en-US" sz="8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folla we;‘ njg </a:t>
            </a:r>
            <a:r>
              <a:rPr lang="en-US" sz="13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idË‘</a:t>
            </a:r>
          </a:p>
        </p:txBody>
      </p:sp>
    </p:spTree>
    <p:extLst>
      <p:ext uri="{BB962C8B-B14F-4D97-AF65-F5344CB8AC3E}">
        <p14:creationId xmlns:p14="http://schemas.microsoft.com/office/powerpoint/2010/main" val="126296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320040"/>
            <a:ext cx="8572500" cy="475001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ts val="7320"/>
              </a:lnSpc>
            </a:pPr>
            <a:r>
              <a:rPr lang="en-US" sz="72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ukisldr l, </a:t>
            </a:r>
            <a:r>
              <a:rPr lang="en-US" sz="7200" b="1" spc="450" dirty="0" err="1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hQ;af;a</a:t>
            </a:r>
            <a:endParaRPr lang="en-US" sz="7200" b="1" spc="450" dirty="0">
              <a:ln w="11430"/>
              <a:solidFill>
                <a:sysClr val="windowText" lastClr="0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/>
            </a:endParaRPr>
          </a:p>
          <a:p>
            <a:pPr algn="ctr">
              <a:lnSpc>
                <a:spcPts val="7320"/>
              </a:lnSpc>
            </a:pPr>
            <a:r>
              <a:rPr lang="en-US" sz="72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uqL ksñ;a; </a:t>
            </a:r>
          </a:p>
          <a:p>
            <a:pPr algn="ctr">
              <a:lnSpc>
                <a:spcPts val="7320"/>
              </a:lnSpc>
            </a:pPr>
            <a:r>
              <a:rPr lang="en-US" sz="72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kdi‘</a:t>
            </a:r>
            <a:r>
              <a:rPr lang="en-US" sz="7200" b="1" spc="450" dirty="0" err="1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ld</a:t>
            </a:r>
            <a:r>
              <a:rPr lang="en-US" sz="72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.%h </a:t>
            </a:r>
            <a:r>
              <a:rPr lang="en-US" sz="7200" b="1" spc="450" dirty="0" err="1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fyj;a</a:t>
            </a:r>
            <a:endParaRPr lang="en-US" sz="7200" b="1" spc="450" dirty="0">
              <a:ln w="11430"/>
              <a:solidFill>
                <a:sysClr val="windowText" lastClr="0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/>
            </a:endParaRPr>
          </a:p>
          <a:p>
            <a:pPr algn="ctr">
              <a:lnSpc>
                <a:spcPts val="7320"/>
              </a:lnSpc>
            </a:pPr>
            <a:r>
              <a:rPr lang="en-US" sz="72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</a:t>
            </a:r>
          </a:p>
          <a:p>
            <a:pPr algn="ctr">
              <a:lnSpc>
                <a:spcPts val="7320"/>
              </a:lnSpc>
            </a:pPr>
            <a:r>
              <a:rPr lang="en-US" sz="149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ÿgq </a:t>
            </a:r>
            <a:r>
              <a:rPr lang="en-US" sz="149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ksjkh‘ </a:t>
            </a:r>
          </a:p>
        </p:txBody>
      </p:sp>
    </p:spTree>
    <p:extLst>
      <p:ext uri="{BB962C8B-B14F-4D97-AF65-F5344CB8AC3E}">
        <p14:creationId xmlns:p14="http://schemas.microsoft.com/office/powerpoint/2010/main" val="35051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612864"/>
            <a:ext cx="8077200" cy="62478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12000"/>
              </a:lnSpc>
            </a:pPr>
            <a:r>
              <a:rPr lang="en-US" sz="120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jdhqj iufldg njqka jvk </a:t>
            </a:r>
            <a:r>
              <a:rPr lang="en-US" sz="8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 i;sh </a:t>
            </a:r>
            <a:endParaRPr lang="en-US" sz="11500" b="1" spc="600" dirty="0">
              <a:ln/>
              <a:solidFill>
                <a:prstClr val="black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4580" y="75511"/>
            <a:ext cx="38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 b="20419"/>
          <a:stretch/>
        </p:blipFill>
        <p:spPr bwMode="auto">
          <a:xfrm>
            <a:off x="332408" y="935921"/>
            <a:ext cx="8645136" cy="148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949968" y="2423159"/>
            <a:ext cx="30315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049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660" b="67194"/>
          <a:stretch/>
        </p:blipFill>
        <p:spPr bwMode="auto">
          <a:xfrm>
            <a:off x="351240" y="3337560"/>
            <a:ext cx="8451710" cy="186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1264894" y="2971800"/>
            <a:ext cx="6498346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4580" y="75511"/>
            <a:ext cx="38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4" y="868680"/>
            <a:ext cx="8635067" cy="456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049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142msg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4580" y="75511"/>
            <a:ext cx="38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8" y="868680"/>
            <a:ext cx="872449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050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147msg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8380" y="137161"/>
            <a:ext cx="38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87410"/>
            <a:ext cx="8667750" cy="254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734926" y="3703320"/>
            <a:ext cx="772495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978480"/>
            <a:ext cx="8610600" cy="255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051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63688" y="1196752"/>
            <a:ext cx="273211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2638"/>
            <a:ext cx="8610600" cy="50937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by; k‘jka u.g </a:t>
            </a:r>
          </a:p>
          <a:p>
            <a:pPr algn="ctr">
              <a:lnSpc>
                <a:spcPts val="13000"/>
              </a:lnSpc>
            </a:pPr>
            <a:r>
              <a:rPr lang="en-US" sz="16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yqiau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iïnkao ke;</a:t>
            </a:r>
            <a:endParaRPr lang="en-US" sz="80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664" y="836712"/>
            <a:ext cx="8839200" cy="540147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spc="600" dirty="0" err="1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</a:t>
            </a: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‘; </a:t>
            </a:r>
          </a:p>
          <a:p>
            <a:pPr algn="ctr"/>
            <a:r>
              <a:rPr lang="en-US" sz="11500" b="1" spc="600" dirty="0" err="1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m‘ßi‘ÿ</a:t>
            </a: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11500" b="1" spc="600" dirty="0" err="1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lr</a:t>
            </a: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11500" b="1" spc="600" dirty="0" err="1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ksjka</a:t>
            </a:r>
            <a:r>
              <a:rPr lang="en-US" sz="11500" b="1" spc="600" dirty="0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11500" b="1" spc="600" dirty="0" err="1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olsuq</a:t>
            </a:r>
            <a:r>
              <a:rPr lang="en-US" sz="11500" b="1" spc="600" dirty="0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endParaRPr lang="en-US" sz="11500" b="1" spc="600" dirty="0">
              <a:ln/>
              <a:solidFill>
                <a:prstClr val="black"/>
              </a:solidFill>
              <a:effectLst>
                <a:outerShdw blurRad="50800" dist="76200" dir="13500000" algn="b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139msg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3015" y="137161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wïn,ÜÀlrdyqf,dajdo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0" y="878442"/>
            <a:ext cx="8472483" cy="584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1488793" y="1628800"/>
            <a:ext cx="7260149" cy="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95536" y="2060848"/>
            <a:ext cx="6624736" cy="36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95536" y="4653136"/>
            <a:ext cx="5760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9441" y="5445224"/>
            <a:ext cx="8245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88794" y="6309320"/>
            <a:ext cx="7115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8147" y="7173416"/>
            <a:ext cx="7115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9441" y="6721478"/>
            <a:ext cx="11882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86460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138msg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8601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3015" y="137161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wïn,ÜÀlrdyqf,dajdo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77240"/>
            <a:ext cx="8629650" cy="581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97msg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48355" y="137161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wßÜG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7" y="854091"/>
            <a:ext cx="8621942" cy="375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01438" y="4149080"/>
            <a:ext cx="82750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9496" y="2204864"/>
            <a:ext cx="7795724" cy="1887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14000"/>
              </a:lnSpc>
            </a:pPr>
            <a:r>
              <a:rPr lang="en-US" sz="17300" b="1" spc="600" dirty="0" err="1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taflfiao</a:t>
            </a:r>
            <a:r>
              <a:rPr lang="en-US" sz="17300" b="1" spc="600" dirty="0" smtClean="0">
                <a:ln/>
                <a:solidFill>
                  <a:prstClr val="black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380654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6800" y="228601"/>
            <a:ext cx="838200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FMAbabld" charset="0"/>
                <a:ea typeface="FMAbabld" charset="0"/>
                <a:cs typeface="FMAbabld" charset="0"/>
              </a:rPr>
              <a:t>uÊ-1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47364" y="223243"/>
            <a:ext cx="1449036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>
            <a:spAutoFit/>
          </a:bodyPr>
          <a:lstStyle/>
          <a:p>
            <a:r>
              <a:rPr lang="en-US" sz="2400" smtClean="0">
                <a:solidFill>
                  <a:prstClr val="black"/>
                </a:solidFill>
                <a:latin typeface="FMAbabld" charset="0"/>
                <a:ea typeface="FMAbabld" charset="0"/>
                <a:cs typeface="FMAbabld" charset="0"/>
              </a:rPr>
              <a:t>213</a:t>
            </a:r>
            <a:r>
              <a:rPr lang="en-US" sz="2400" b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sz="2400" dirty="0">
              <a:solidFill>
                <a:prstClr val="black"/>
              </a:solidFill>
              <a:latin typeface="FMAbabld" charset="0"/>
              <a:ea typeface="FMAbabld" charset="0"/>
              <a:cs typeface="FMAbabl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3264" y="973428"/>
            <a:ext cx="8762136" cy="3578228"/>
            <a:chOff x="-152400" y="430192"/>
            <a:chExt cx="9371736" cy="3189311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" b="54024"/>
            <a:stretch/>
          </p:blipFill>
          <p:spPr bwMode="auto">
            <a:xfrm>
              <a:off x="-152400" y="430192"/>
              <a:ext cx="9371736" cy="3189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0" y="2324100"/>
              <a:ext cx="9144000" cy="0"/>
            </a:xfrm>
            <a:prstGeom prst="line">
              <a:avLst/>
            </a:prstGeom>
            <a:ln w="38100">
              <a:solidFill>
                <a:srgbClr val="06B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" y="2662436"/>
              <a:ext cx="6757141" cy="0"/>
            </a:xfrm>
            <a:prstGeom prst="line">
              <a:avLst/>
            </a:prstGeom>
            <a:ln w="38100">
              <a:solidFill>
                <a:srgbClr val="06B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-30097" y="2933701"/>
              <a:ext cx="9174097" cy="527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019300"/>
              <a:ext cx="9144000" cy="0"/>
            </a:xfrm>
            <a:prstGeom prst="line">
              <a:avLst/>
            </a:prstGeom>
            <a:ln w="38100">
              <a:solidFill>
                <a:srgbClr val="06B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981045" y="2628900"/>
              <a:ext cx="20867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" y="3261928"/>
              <a:ext cx="6892635" cy="527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2819401" y="137161"/>
            <a:ext cx="3743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uydÿlaLlaLkaO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66002" y="228601"/>
            <a:ext cx="786598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FMAbabld" charset="0"/>
                <a:ea typeface="FMAbabld" charset="0"/>
                <a:cs typeface="FMAbabld" charset="0"/>
              </a:rPr>
              <a:t>uÊ-1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72400" y="223243"/>
            <a:ext cx="1096122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FMAbabld" charset="0"/>
                <a:ea typeface="FMAbabld" charset="0"/>
                <a:cs typeface="FMAbabld" charset="0"/>
              </a:rPr>
              <a:t>212 </a:t>
            </a:r>
            <a:r>
              <a:rPr lang="en-US" sz="2400" b="1" dirty="0" err="1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sz="2400" dirty="0">
              <a:solidFill>
                <a:prstClr val="black"/>
              </a:solidFill>
              <a:latin typeface="FMAbabld" charset="0"/>
              <a:ea typeface="FMAbabld" charset="0"/>
              <a:cs typeface="FMAbabld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0"/>
          <a:stretch/>
        </p:blipFill>
        <p:spPr bwMode="auto">
          <a:xfrm>
            <a:off x="174682" y="868680"/>
            <a:ext cx="8740719" cy="306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819401" y="166951"/>
            <a:ext cx="3743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uydÿlaLlaLkaO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139msg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2200" y="137161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wïn,ÜÀlrdyqf,dajdo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5750" y="927583"/>
            <a:ext cx="8553450" cy="5793894"/>
            <a:chOff x="-85724" y="207177"/>
            <a:chExt cx="9315450" cy="5257800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4" y="207177"/>
              <a:ext cx="93154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960" y="1807377"/>
              <a:ext cx="9305925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4" y="3864777"/>
              <a:ext cx="93154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2743200" y="1350177"/>
              <a:ext cx="63446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0" y="932982"/>
            <a:ext cx="8560546" cy="5793894"/>
            <a:chOff x="-85724" y="207177"/>
            <a:chExt cx="9323178" cy="52578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996" y="207177"/>
              <a:ext cx="93154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960" y="1807377"/>
              <a:ext cx="9305925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4" y="3864777"/>
              <a:ext cx="93154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2743200" y="1350177"/>
              <a:ext cx="63446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23879" y="511886"/>
              <a:ext cx="18037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02302" y="2080173"/>
              <a:ext cx="18037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602302" y="4171222"/>
              <a:ext cx="18037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138msg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uca-2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3015" y="137161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wïn,ÜÀlrdyqf,dajdo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6" y="868681"/>
            <a:ext cx="8480425" cy="585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2638"/>
            <a:ext cx="8610600" cy="50937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by; k‘jka u.g </a:t>
            </a:r>
          </a:p>
          <a:p>
            <a:pPr algn="ctr">
              <a:lnSpc>
                <a:spcPts val="13000"/>
              </a:lnSpc>
            </a:pPr>
            <a:r>
              <a:rPr lang="en-US" sz="16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yqiau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iïnkao ke;</a:t>
            </a:r>
            <a:endParaRPr lang="en-US" sz="80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152" y="1167089"/>
            <a:ext cx="8433719" cy="4134465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10000"/>
              </a:lnSpc>
            </a:pP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i;s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Ndjkdjg</a:t>
            </a:r>
            <a:endParaRPr lang="en-US" sz="7200" b="1" spc="600" dirty="0">
              <a:ln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  <a:p>
            <a:pPr algn="ctr">
              <a:lnSpc>
                <a:spcPts val="10000"/>
              </a:lnSpc>
            </a:pP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isysh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;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nd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.; 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hq;af;a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/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ÿgq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96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ksjfka</a:t>
            </a: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7200" b="1" spc="600" dirty="0" err="1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nj</a:t>
            </a:r>
            <a:endParaRPr lang="en-US" sz="7200" b="1" spc="600" dirty="0">
              <a:ln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 93msg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6727" y="137161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fndc®X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.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460" y="875493"/>
            <a:ext cx="8545741" cy="4141398"/>
            <a:chOff x="-50798" y="130978"/>
            <a:chExt cx="9231541" cy="3728123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798" y="130978"/>
              <a:ext cx="9231541" cy="3728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6324600" y="495300"/>
              <a:ext cx="2078182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48378" y="1638300"/>
              <a:ext cx="1419425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30078" y="1943100"/>
              <a:ext cx="1173078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64751" y="2019300"/>
              <a:ext cx="7174450" cy="0"/>
            </a:xfrm>
            <a:prstGeom prst="line">
              <a:avLst/>
            </a:prstGeom>
            <a:ln w="31750">
              <a:solidFill>
                <a:srgbClr val="06BA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946418" y="3848100"/>
              <a:ext cx="4049789" cy="0"/>
            </a:xfrm>
            <a:prstGeom prst="line">
              <a:avLst/>
            </a:prstGeom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92msg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6727" y="137161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fndc®X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.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71551"/>
            <a:ext cx="8572500" cy="354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2638"/>
            <a:ext cx="8610600" cy="50937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by; </a:t>
            </a:r>
            <a:r>
              <a:rPr lang="en-US" sz="9600" b="1" spc="600" dirty="0" err="1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k‘jka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9600" b="1" spc="600" dirty="0" err="1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u.go</a:t>
            </a:r>
            <a:r>
              <a:rPr lang="en-US" sz="9600" b="1" spc="600" dirty="0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endParaRPr lang="en-US" sz="96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  <a:p>
            <a:pPr algn="ctr">
              <a:lnSpc>
                <a:spcPts val="13000"/>
              </a:lnSpc>
            </a:pPr>
            <a:r>
              <a:rPr lang="en-US" sz="16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yqiau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iïnkao ke;</a:t>
            </a:r>
            <a:endParaRPr lang="en-US" sz="80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96msg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48355" y="137161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wßÜG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0" y="921492"/>
            <a:ext cx="8545741" cy="333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119msg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97112" y="137161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wdkkao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9" y="830832"/>
            <a:ext cx="8664809" cy="5524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11960" y="5877272"/>
            <a:ext cx="34563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7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118msg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97112" y="137161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wdkkao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9" y="892591"/>
            <a:ext cx="8855309" cy="48224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053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" y="610943"/>
            <a:ext cx="9105900" cy="522194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8000"/>
              </a:lnSpc>
            </a:pP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 i;s Ndjkdjg</a:t>
            </a:r>
          </a:p>
          <a:p>
            <a:pPr algn="ctr">
              <a:lnSpc>
                <a:spcPts val="8000"/>
              </a:lnSpc>
            </a:pP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isysh ;nd.; hq;af;a</a:t>
            </a:r>
          </a:p>
          <a:p>
            <a:pPr algn="ctr">
              <a:lnSpc>
                <a:spcPts val="8000"/>
              </a:lnSpc>
            </a:pPr>
            <a:r>
              <a:rPr lang="en-US" sz="72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f,dal wruqkl fkdj </a:t>
            </a:r>
          </a:p>
          <a:p>
            <a:pPr algn="ctr">
              <a:lnSpc>
                <a:spcPts val="16000"/>
              </a:lnSpc>
            </a:pPr>
            <a:r>
              <a:rPr lang="en-US" sz="88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ÿgq </a:t>
            </a:r>
            <a:r>
              <a:rPr lang="en-US" sz="138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ksjfkah</a:t>
            </a:r>
            <a:r>
              <a:rPr lang="en-US" sz="88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1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76200" y="502924"/>
            <a:ext cx="92456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1438" algn="ctr">
              <a:lnSpc>
                <a:spcPts val="12000"/>
              </a:lnSpc>
              <a:defRPr/>
            </a:pPr>
            <a:r>
              <a:rPr lang="en-US" sz="130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;:d.; foaYkdj </a:t>
            </a:r>
          </a:p>
          <a:p>
            <a:pPr marL="91438" algn="ctr">
              <a:lnSpc>
                <a:spcPts val="12000"/>
              </a:lnSpc>
              <a:defRPr/>
            </a:pPr>
            <a:r>
              <a:rPr lang="en-US" sz="130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l=ul</a:t>
            </a:r>
            <a:r>
              <a:rPr lang="en-US" sz="130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a i|ydo@</a:t>
            </a:r>
            <a:endParaRPr lang="en-US" sz="13000" b="1" i="1" spc="600" dirty="0">
              <a:ln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 61msg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201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/>
              </a:rPr>
              <a:t>wx.=</a:t>
            </a: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-5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9337" y="137161"/>
            <a:ext cx="3397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i’yfiakdm;‘ iQ;%h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4" y="981329"/>
            <a:ext cx="8645526" cy="362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1988" y="-75973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056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92636" y="1412776"/>
            <a:ext cx="34200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800" y="2796121"/>
            <a:ext cx="34200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67879" y="3717032"/>
            <a:ext cx="34200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6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962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 60msg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/>
              </a:rPr>
              <a:t>wx.=</a:t>
            </a: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-5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9337" y="137161"/>
            <a:ext cx="3397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i’yfiakdm;‘ iQ;%h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8299"/>
            <a:ext cx="8856666" cy="337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1988" y="-75973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057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669" y="411481"/>
            <a:ext cx="902266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1438" algn="ctr">
              <a:lnSpc>
                <a:spcPts val="12000"/>
              </a:lnSpc>
              <a:defRPr/>
            </a:pPr>
            <a:r>
              <a:rPr lang="en-US" sz="10800" b="1" spc="600" dirty="0">
                <a:ln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;:d.; foaYkdj </a:t>
            </a:r>
          </a:p>
          <a:p>
            <a:pPr marL="91438" algn="ctr">
              <a:lnSpc>
                <a:spcPts val="12000"/>
              </a:lnSpc>
              <a:defRPr/>
            </a:pPr>
            <a:r>
              <a:rPr lang="en-US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</a:t>
            </a:r>
            <a:r>
              <a:rPr lang="pl-PL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iaid</a:t>
            </a:r>
            <a:r>
              <a:rPr lang="en-US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ih</a:t>
            </a:r>
            <a:r>
              <a:rPr lang="si-LK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endParaRPr lang="en-US" sz="11500" b="1" spc="600" dirty="0">
              <a:ln w="11430"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  <a:p>
            <a:pPr marL="91438" algn="ctr">
              <a:lnSpc>
                <a:spcPts val="12000"/>
              </a:lnSpc>
              <a:defRPr/>
            </a:pPr>
            <a:r>
              <a:rPr lang="si-LK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</a:t>
            </a:r>
            <a:r>
              <a:rPr lang="en-US" sz="115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foidh‘</a:t>
            </a:r>
            <a:endParaRPr lang="en-US" sz="11500" b="1" spc="600" dirty="0">
              <a:ln w="11430"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1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1560" y="-232442"/>
            <a:ext cx="7488831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1440">
              <a:lnSpc>
                <a:spcPts val="12000"/>
              </a:lnSpc>
              <a:defRPr/>
            </a:pPr>
            <a:r>
              <a:rPr lang="pl-PL" sz="8000" b="1" dirty="0">
                <a:ln w="11430"/>
                <a:solidFill>
                  <a:srgbClr val="19FF19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wd¾h idikfha</a:t>
            </a:r>
            <a:r>
              <a:rPr lang="pl-PL" sz="8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 </a:t>
            </a:r>
            <a:endParaRPr lang="si-LK" sz="8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  <a:p>
            <a:pPr marL="91440">
              <a:lnSpc>
                <a:spcPts val="12000"/>
              </a:lnSpc>
              <a:defRPr/>
            </a:pPr>
            <a:r>
              <a:rPr lang="en-US" sz="1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w</a:t>
            </a:r>
            <a:r>
              <a:rPr lang="pl-PL" sz="1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iaid</a:t>
            </a:r>
            <a:r>
              <a:rPr lang="en-US" sz="1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ih</a:t>
            </a:r>
            <a:r>
              <a:rPr lang="si-LK" sz="1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 </a:t>
            </a:r>
            <a:endParaRPr lang="en-US" sz="1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  <a:p>
            <a:pPr>
              <a:lnSpc>
                <a:spcPts val="9000"/>
              </a:lnSpc>
              <a:defRPr/>
            </a:pPr>
            <a:r>
              <a:rPr lang="en-US" sz="7200" b="1" dirty="0">
                <a:ln w="11430"/>
                <a:solidFill>
                  <a:srgbClr val="19FF19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hkq l=ulao</a:t>
            </a:r>
            <a:r>
              <a:rPr lang="en-US" sz="4400" b="1" i="1" dirty="0">
                <a:ln w="11430"/>
                <a:solidFill>
                  <a:srgbClr val="19FF19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?</a:t>
            </a:r>
            <a:endParaRPr lang="en-US" sz="3600" b="1" i="1" dirty="0">
              <a:ln w="11430"/>
              <a:solidFill>
                <a:srgbClr val="19FF19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17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" name="Group 23"/>
          <p:cNvGrpSpPr>
            <a:grpSpLocks/>
          </p:cNvGrpSpPr>
          <p:nvPr/>
        </p:nvGrpSpPr>
        <p:grpSpPr bwMode="auto">
          <a:xfrm>
            <a:off x="539552" y="657730"/>
            <a:ext cx="8064896" cy="3007696"/>
            <a:chOff x="175" y="752789"/>
            <a:chExt cx="9144055" cy="3007606"/>
          </a:xfrm>
        </p:grpSpPr>
        <p:pic>
          <p:nvPicPr>
            <p:cNvPr id="14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7" t="11099" r="51162" b="41589"/>
            <a:stretch/>
          </p:blipFill>
          <p:spPr bwMode="auto">
            <a:xfrm>
              <a:off x="175" y="752789"/>
              <a:ext cx="9144055" cy="300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31979" y="2268447"/>
              <a:ext cx="82430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31979" y="2608147"/>
              <a:ext cx="82430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31979" y="2947882"/>
              <a:ext cx="359146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3" t="57857" r="50970"/>
          <a:stretch>
            <a:fillRect/>
          </a:stretch>
        </p:blipFill>
        <p:spPr bwMode="auto">
          <a:xfrm>
            <a:off x="683568" y="3685615"/>
            <a:ext cx="7920880" cy="268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/>
          <p:nvPr/>
        </p:nvCxnSpPr>
        <p:spPr bwMode="auto">
          <a:xfrm>
            <a:off x="3443779" y="4189252"/>
            <a:ext cx="33647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2" y="214154"/>
            <a:ext cx="6391067" cy="56809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07219" y="342561"/>
            <a:ext cx="53094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latin typeface="FMAbabld" pitchFamily="2" charset="0"/>
              </a:rPr>
              <a:t>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33263" y="316534"/>
            <a:ext cx="856325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479 msg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45823" y="321417"/>
            <a:ext cx="68179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 - 4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69609" y="338308"/>
            <a:ext cx="1402948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wiidi iq;</a:t>
            </a:r>
            <a:r>
              <a:rPr lang="en-US" b="1" dirty="0">
                <a:ln w="50800"/>
                <a:solidFill>
                  <a:sysClr val="windowText" lastClr="000000"/>
                </a:solidFill>
                <a:latin typeface="FMAbabld"/>
              </a:rPr>
              <a:t>%h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490662" y="3630342"/>
            <a:ext cx="615845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43" t="8762" b="42175"/>
          <a:stretch>
            <a:fillRect/>
          </a:stretch>
        </p:blipFill>
        <p:spPr bwMode="auto">
          <a:xfrm>
            <a:off x="1252364" y="401001"/>
            <a:ext cx="6748637" cy="315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 bwMode="auto">
          <a:xfrm>
            <a:off x="6336955" y="1709795"/>
            <a:ext cx="13480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1526137" y="2060915"/>
            <a:ext cx="609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1526137" y="2393129"/>
            <a:ext cx="609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1275055" y="3006440"/>
            <a:ext cx="6620438" cy="3059428"/>
            <a:chOff x="417019" y="2738438"/>
            <a:chExt cx="8485338" cy="2761639"/>
          </a:xfrm>
        </p:grpSpPr>
        <p:pic>
          <p:nvPicPr>
            <p:cNvPr id="21" name="Picture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3" t="56458" r="340" b="-1981"/>
            <a:stretch>
              <a:fillRect/>
            </a:stretch>
          </p:blipFill>
          <p:spPr bwMode="auto">
            <a:xfrm>
              <a:off x="417019" y="2738438"/>
              <a:ext cx="8485338" cy="2761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2638631" y="3261969"/>
              <a:ext cx="591286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24291" y="3569907"/>
              <a:ext cx="33175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2" y="88026"/>
            <a:ext cx="6391067" cy="56809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407219" y="216433"/>
            <a:ext cx="53094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latin typeface="FMAbabld" pitchFamily="2" charset="0"/>
              </a:rPr>
              <a:t>29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31860" y="190406"/>
            <a:ext cx="848309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478 msg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5823" y="195289"/>
            <a:ext cx="68179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 - 4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69609" y="212180"/>
            <a:ext cx="1402948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wiidi iq;</a:t>
            </a:r>
            <a:r>
              <a:rPr lang="en-US" b="1" dirty="0">
                <a:ln w="50800"/>
                <a:solidFill>
                  <a:sysClr val="windowText" lastClr="000000"/>
                </a:solidFill>
                <a:latin typeface="FMAbabld"/>
              </a:rPr>
              <a:t>%h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1526137" y="3223822"/>
            <a:ext cx="6050756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9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97msg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4555" y="137161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wßÜG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" y="868680"/>
            <a:ext cx="8763000" cy="3200400"/>
            <a:chOff x="217258" y="3843053"/>
            <a:chExt cx="8621942" cy="243116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58" y="3843053"/>
              <a:ext cx="8621942" cy="243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1004250" y="4198889"/>
              <a:ext cx="77294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78207" y="4554730"/>
              <a:ext cx="82555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7295" y="4878223"/>
              <a:ext cx="17966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5631" y="5897383"/>
              <a:ext cx="29048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90246" y="868681"/>
            <a:ext cx="8853754" cy="3322330"/>
            <a:chOff x="217258" y="3843053"/>
            <a:chExt cx="8621942" cy="24311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58" y="3843053"/>
              <a:ext cx="8621942" cy="243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1004250" y="4198889"/>
              <a:ext cx="77294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8207" y="4554730"/>
              <a:ext cx="82555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7295" y="4878223"/>
              <a:ext cx="17966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85631" y="5897383"/>
              <a:ext cx="29048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D1A11"/>
              </a:clrFrom>
              <a:clrTo>
                <a:srgbClr val="1D1A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16"/>
          <a:stretch/>
        </p:blipFill>
        <p:spPr>
          <a:xfrm>
            <a:off x="-11810" y="2"/>
            <a:ext cx="9061361" cy="6669358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043608" y="-582036"/>
            <a:ext cx="7056784" cy="415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100"/>
              </a:lnSpc>
              <a:defRPr/>
            </a:pPr>
            <a:r>
              <a:rPr lang="pl-PL" sz="7200" b="1" dirty="0">
                <a:ln w="11430"/>
                <a:solidFill>
                  <a:srgbClr val="19FF19"/>
                </a:solidFill>
                <a:effectLst>
                  <a:glow rad="165100">
                    <a:schemeClr val="bg1">
                      <a:alpha val="8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 </a:t>
            </a:r>
            <a:endParaRPr lang="en-US" sz="7200" b="1" dirty="0">
              <a:ln w="11430"/>
              <a:solidFill>
                <a:srgbClr val="19FF19"/>
              </a:solidFill>
              <a:effectLst>
                <a:glow rad="165100">
                  <a:schemeClr val="bg1">
                    <a:alpha val="8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  <a:p>
            <a:pPr eaLnBrk="1" hangingPunct="1">
              <a:defRPr/>
            </a:pPr>
            <a:endParaRPr lang="en-US" sz="3000" b="1" dirty="0">
              <a:ln w="11430"/>
              <a:solidFill>
                <a:srgbClr val="19FF19"/>
              </a:solidFill>
              <a:effectLst>
                <a:glow rad="165100">
                  <a:schemeClr val="bg1">
                    <a:alpha val="8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  <a:p>
            <a:pPr>
              <a:lnSpc>
                <a:spcPts val="11000"/>
              </a:lnSpc>
              <a:defRPr/>
            </a:pPr>
            <a:r>
              <a:rPr lang="pl-PL" sz="7200" b="1" dirty="0">
                <a:ln w="11430"/>
                <a:solidFill>
                  <a:srgbClr val="19FF19"/>
                </a:solidFill>
                <a:effectLst>
                  <a:glow rad="165100">
                    <a:schemeClr val="bg1">
                      <a:alpha val="8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wd¾h idikfha </a:t>
            </a:r>
            <a:r>
              <a:rPr lang="pl-PL" sz="13800" b="1" dirty="0">
                <a:ln w="11430"/>
                <a:solidFill>
                  <a:srgbClr val="FFFF00"/>
                </a:solidFill>
                <a:effectLst>
                  <a:glow rad="50800">
                    <a:srgbClr val="CA5EAB">
                      <a:alpha val="87000"/>
                    </a:srgb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mruiaidih</a:t>
            </a:r>
            <a:r>
              <a:rPr lang="en-US" sz="11500" b="1" dirty="0">
                <a:ln w="11430"/>
                <a:solidFill>
                  <a:srgbClr val="19FF19"/>
                </a:solidFill>
                <a:effectLst>
                  <a:glow rad="165100">
                    <a:schemeClr val="bg1">
                      <a:alpha val="8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 </a:t>
            </a:r>
          </a:p>
          <a:p>
            <a:pPr>
              <a:lnSpc>
                <a:spcPts val="6000"/>
              </a:lnSpc>
              <a:defRPr/>
            </a:pPr>
            <a:r>
              <a:rPr lang="en-US" sz="7200" b="1" dirty="0">
                <a:ln w="11430"/>
                <a:solidFill>
                  <a:srgbClr val="19FF19"/>
                </a:solidFill>
                <a:effectLst>
                  <a:glow rad="165100">
                    <a:schemeClr val="bg1">
                      <a:alpha val="8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hkq l=ulao </a:t>
            </a:r>
            <a:r>
              <a:rPr lang="pl-PL" sz="7200" b="1" dirty="0">
                <a:ln w="11430"/>
                <a:solidFill>
                  <a:srgbClr val="19FF19"/>
                </a:solidFill>
                <a:effectLst>
                  <a:glow rad="165100">
                    <a:schemeClr val="bg1">
                      <a:alpha val="8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@</a:t>
            </a:r>
            <a:endParaRPr lang="en-US" sz="7200" b="1" dirty="0">
              <a:ln w="11430"/>
              <a:solidFill>
                <a:srgbClr val="19FF19"/>
              </a:solidFill>
              <a:effectLst>
                <a:glow rad="165100">
                  <a:schemeClr val="bg1">
                    <a:alpha val="80000"/>
                  </a:schemeClr>
                </a:glow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4" r="48257" b="39780"/>
          <a:stretch>
            <a:fillRect/>
          </a:stretch>
        </p:blipFill>
        <p:spPr bwMode="auto">
          <a:xfrm>
            <a:off x="539552" y="869268"/>
            <a:ext cx="8064896" cy="311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522829" y="1973657"/>
            <a:ext cx="41749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2828" y="2270300"/>
            <a:ext cx="59315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22828" y="2598913"/>
            <a:ext cx="59421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83709" y="2932068"/>
            <a:ext cx="11515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013" r="49280"/>
          <a:stretch>
            <a:fillRect/>
          </a:stretch>
        </p:blipFill>
        <p:spPr bwMode="auto">
          <a:xfrm>
            <a:off x="539553" y="4072755"/>
            <a:ext cx="7920880" cy="25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01" y="301173"/>
            <a:ext cx="6391067" cy="5680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95497" y="429580"/>
            <a:ext cx="53094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latin typeface="FMAbabld" pitchFamily="2" charset="0"/>
              </a:rPr>
              <a:t>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21541" y="403553"/>
            <a:ext cx="856325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479 msg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34101" y="408436"/>
            <a:ext cx="68179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 - 4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14807" y="410813"/>
            <a:ext cx="1675460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mruiaidh iq;</a:t>
            </a:r>
            <a:r>
              <a:rPr lang="en-US" b="1" dirty="0">
                <a:ln w="50800"/>
                <a:solidFill>
                  <a:sysClr val="windowText" lastClr="000000"/>
                </a:solidFill>
                <a:latin typeface="FMAbabld"/>
              </a:rPr>
              <a:t>%h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1583368" y="4011242"/>
            <a:ext cx="6117605" cy="2319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59" t="9950" r="151" b="43848"/>
          <a:stretch>
            <a:fillRect/>
          </a:stretch>
        </p:blipFill>
        <p:spPr bwMode="auto">
          <a:xfrm>
            <a:off x="1204977" y="3138086"/>
            <a:ext cx="6796023" cy="318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3315129" y="5060004"/>
            <a:ext cx="1457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64357" y="4041402"/>
            <a:ext cx="1472803" cy="9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62862" y="4365379"/>
            <a:ext cx="744141" cy="47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1332280" y="823212"/>
            <a:ext cx="6668720" cy="2555920"/>
            <a:chOff x="603554" y="3818842"/>
            <a:chExt cx="8366579" cy="2477484"/>
          </a:xfrm>
        </p:grpSpPr>
        <p:pic>
          <p:nvPicPr>
            <p:cNvPr id="32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1" t="55112" b="6717"/>
            <a:stretch>
              <a:fillRect/>
            </a:stretch>
          </p:blipFill>
          <p:spPr bwMode="auto">
            <a:xfrm>
              <a:off x="603554" y="3818842"/>
              <a:ext cx="8366579" cy="247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312088" y="4218005"/>
              <a:ext cx="62308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2851" y="4526247"/>
              <a:ext cx="25092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240356" y="4522963"/>
              <a:ext cx="23542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35669" y="4846973"/>
              <a:ext cx="52118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0201"/>
            <a:ext cx="6936969" cy="56809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933429" y="432581"/>
            <a:ext cx="848309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478 msg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91133" y="422666"/>
            <a:ext cx="935101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 </a:t>
            </a:r>
            <a:r>
              <a:rPr lang="en-US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-4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25693" y="439841"/>
            <a:ext cx="1675460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mruiaidh iq;</a:t>
            </a:r>
            <a:r>
              <a:rPr lang="en-US" b="1" dirty="0">
                <a:ln w="50800"/>
                <a:solidFill>
                  <a:sysClr val="windowText" lastClr="000000"/>
                </a:solidFill>
                <a:latin typeface="FMAbabld"/>
              </a:rPr>
              <a:t>%h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1404991" y="3331834"/>
            <a:ext cx="623216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86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5568" y="841358"/>
            <a:ext cx="7992893" cy="39395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10000"/>
              </a:lnSpc>
            </a:pP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wdkdmdki;s </a:t>
            </a:r>
          </a:p>
          <a:p>
            <a:pPr algn="ctr">
              <a:lnSpc>
                <a:spcPts val="10000"/>
              </a:lnSpc>
            </a:pP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Ndjkdj </a:t>
            </a:r>
          </a:p>
          <a:p>
            <a:pPr algn="ctr">
              <a:lnSpc>
                <a:spcPts val="10000"/>
              </a:lnSpc>
            </a:pPr>
            <a:r>
              <a:rPr lang="en-US" sz="115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fjk;a whqrl‘ka</a:t>
            </a:r>
          </a:p>
        </p:txBody>
      </p:sp>
    </p:spTree>
    <p:extLst>
      <p:ext uri="{BB962C8B-B14F-4D97-AF65-F5344CB8AC3E}">
        <p14:creationId xmlns:p14="http://schemas.microsoft.com/office/powerpoint/2010/main" val="3281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99msg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0" y="822389"/>
            <a:ext cx="8791808" cy="571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98msg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960121"/>
            <a:ext cx="8734425" cy="476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101msg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2090" y="883119"/>
            <a:ext cx="8836978" cy="4341524"/>
            <a:chOff x="-47665" y="130977"/>
            <a:chExt cx="9276711" cy="379796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532"/>
            <a:stretch/>
          </p:blipFill>
          <p:spPr bwMode="auto">
            <a:xfrm>
              <a:off x="-47665" y="130977"/>
              <a:ext cx="9276711" cy="3797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1390749" y="2247900"/>
              <a:ext cx="767705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683418" y="3238500"/>
              <a:ext cx="32558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201" y="3619500"/>
              <a:ext cx="63446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100msg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66745" y="960120"/>
            <a:ext cx="8842323" cy="347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101msg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79"/>
          <a:stretch/>
        </p:blipFill>
        <p:spPr bwMode="auto">
          <a:xfrm>
            <a:off x="172090" y="893620"/>
            <a:ext cx="8836978" cy="476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100msg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4"/>
          <a:stretch/>
        </p:blipFill>
        <p:spPr bwMode="auto">
          <a:xfrm>
            <a:off x="90544" y="892123"/>
            <a:ext cx="9053456" cy="409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96msg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4555" y="137161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wßÜG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0" y="868680"/>
            <a:ext cx="8545741" cy="2871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048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86460" y="31468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101msg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11"/>
          <a:stretch/>
        </p:blipFill>
        <p:spPr bwMode="auto">
          <a:xfrm>
            <a:off x="124566" y="920064"/>
            <a:ext cx="8790835" cy="580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>
                <a:ln w="50800"/>
                <a:solidFill>
                  <a:schemeClr val="bg1"/>
                </a:solidFill>
                <a:latin typeface="FMAbabld" pitchFamily="2" charset="0"/>
              </a:rPr>
              <a:t>066</a:t>
            </a:r>
            <a:endParaRPr lang="en-US" sz="2400" b="1" dirty="0">
              <a:ln w="50800"/>
              <a:solidFill>
                <a:schemeClr val="bg1"/>
              </a:solidFill>
              <a:latin typeface="FMAbabld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101msg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8"/>
          <a:stretch/>
        </p:blipFill>
        <p:spPr bwMode="auto">
          <a:xfrm>
            <a:off x="200766" y="952039"/>
            <a:ext cx="8808302" cy="201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100msg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9" y="760039"/>
            <a:ext cx="8741009" cy="614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068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6"/>
          <a:stretch/>
        </p:blipFill>
        <p:spPr bwMode="auto">
          <a:xfrm>
            <a:off x="191859" y="841738"/>
            <a:ext cx="8817209" cy="45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>
                <a:ln w="50800"/>
                <a:solidFill>
                  <a:schemeClr val="bg1"/>
                </a:solidFill>
                <a:latin typeface="FMAbabld" pitchFamily="2" charset="0"/>
              </a:rPr>
              <a:t>069</a:t>
            </a:r>
            <a:endParaRPr lang="en-US" sz="2400" b="1" dirty="0">
              <a:ln w="50800"/>
              <a:solidFill>
                <a:schemeClr val="bg1"/>
              </a:solidFill>
              <a:latin typeface="FMAbabld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44"/>
          <a:stretch/>
        </p:blipFill>
        <p:spPr bwMode="auto">
          <a:xfrm>
            <a:off x="191859" y="891396"/>
            <a:ext cx="8817209" cy="331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102msg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8601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826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4" y="838649"/>
            <a:ext cx="8528627" cy="597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>
                <a:ln w="50800"/>
                <a:solidFill>
                  <a:schemeClr val="bg1"/>
                </a:solidFill>
                <a:latin typeface="FMAbabld" pitchFamily="2" charset="0"/>
              </a:rPr>
              <a:t>071</a:t>
            </a:r>
            <a:endParaRPr lang="en-US" sz="2400" b="1" dirty="0">
              <a:ln w="50800"/>
              <a:solidFill>
                <a:schemeClr val="bg1"/>
              </a:solidFill>
              <a:latin typeface="FMAbabld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86460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5536" y="864095"/>
            <a:ext cx="8292889" cy="5805265"/>
            <a:chOff x="-31523" y="130979"/>
            <a:chExt cx="9212265" cy="565083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764"/>
            <a:stretch/>
          </p:blipFill>
          <p:spPr bwMode="auto">
            <a:xfrm>
              <a:off x="-31523" y="130979"/>
              <a:ext cx="9212265" cy="5650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3810003" y="800100"/>
              <a:ext cx="524353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315201" y="1562100"/>
              <a:ext cx="16707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5730" y="1866900"/>
              <a:ext cx="39395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18242" y="2552700"/>
              <a:ext cx="844476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102msg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4800" y="794147"/>
            <a:ext cx="8534400" cy="5909058"/>
            <a:chOff x="3" y="130978"/>
            <a:chExt cx="9220200" cy="531991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30978"/>
              <a:ext cx="9216747" cy="5319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1936262" y="952500"/>
              <a:ext cx="69791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" y="3009900"/>
              <a:ext cx="76770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103msg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0"/>
          <a:stretch/>
        </p:blipFill>
        <p:spPr bwMode="auto">
          <a:xfrm>
            <a:off x="312736" y="868680"/>
            <a:ext cx="8696332" cy="33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102msg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ix5-2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6436" y="137161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oSm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2" y="777240"/>
            <a:ext cx="8653778" cy="332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437434"/>
            <a:ext cx="8496300" cy="47089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12000"/>
              </a:lnSpc>
            </a:pPr>
            <a:r>
              <a:rPr lang="en-US" sz="13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 i;s Ndjkd </a:t>
            </a:r>
          </a:p>
          <a:p>
            <a:pPr algn="ctr">
              <a:lnSpc>
                <a:spcPts val="12000"/>
              </a:lnSpc>
            </a:pPr>
            <a:r>
              <a:rPr lang="en-US" sz="13800" b="1" spc="600" dirty="0">
                <a:ln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folla we;</a:t>
            </a:r>
          </a:p>
        </p:txBody>
      </p:sp>
    </p:spTree>
    <p:extLst>
      <p:ext uri="{BB962C8B-B14F-4D97-AF65-F5344CB8AC3E}">
        <p14:creationId xmlns:p14="http://schemas.microsoft.com/office/powerpoint/2010/main" val="12080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21424"/>
            <a:ext cx="86106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lnSpc>
                <a:spcPts val="8000"/>
              </a:lnSpc>
            </a:pPr>
            <a:r>
              <a:rPr lang="en-US" sz="7200" b="1" spc="600" dirty="0">
                <a:ln w="50800">
                  <a:noFill/>
                </a:ln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wdkdmdki;s Ndjkdj hk</a:t>
            </a:r>
            <a:r>
              <a:rPr lang="en-US" sz="8000" b="1" spc="600" dirty="0">
                <a:ln w="50800">
                  <a:noFill/>
                </a:ln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q </a:t>
            </a:r>
            <a:r>
              <a:rPr lang="pl-PL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wdiajdofha</a:t>
            </a: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pl-PL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wd§kjh</a:t>
            </a: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wiaidi fyj;a weiqre </a:t>
            </a:r>
            <a:r>
              <a:rPr lang="en-US" sz="6600" b="1" spc="600" dirty="0" err="1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lr</a:t>
            </a: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>
              <a:lnSpc>
                <a:spcPts val="6000"/>
              </a:lnSpc>
            </a:pP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pkaord. </a:t>
            </a:r>
            <a:r>
              <a:rPr lang="pl-PL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ksiairKh</a:t>
            </a: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6600" b="1" spc="600" dirty="0" err="1" smtClean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fyj;a</a:t>
            </a:r>
            <a:r>
              <a:rPr lang="en-US" sz="6600" b="1" spc="600" dirty="0" smtClean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miaidi </a:t>
            </a:r>
            <a:r>
              <a:rPr lang="en-US" sz="6600" b="1" spc="600" dirty="0" err="1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l‘r’uh</a:t>
            </a:r>
            <a:r>
              <a:rPr lang="en-US" sz="6600" b="1" spc="600" dirty="0" smtClean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‘</a:t>
            </a:r>
            <a:endParaRPr lang="en-US" sz="7200" b="1" spc="600" dirty="0">
              <a:ln w="50800"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51585"/>
            <a:ext cx="89154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66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</a:t>
            </a:r>
            <a:r>
              <a:rPr lang="en-US" sz="7200" b="1" spc="600" dirty="0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;’;" wkd.;" j¾;udk hk ;=ka ld,fha wdiajdo keu;‘ ÿl‘ka ñfok u. </a:t>
            </a:r>
            <a:r>
              <a:rPr lang="en-US" sz="7200" b="1" spc="600" dirty="0" err="1">
                <a:ln w="11430"/>
                <a:solidFill>
                  <a:prstClr val="black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fláfhka</a:t>
            </a:r>
            <a:endParaRPr lang="en-US" sz="7200" b="1" spc="600" dirty="0">
              <a:ln w="50800"/>
              <a:solidFill>
                <a:prstClr val="black"/>
              </a:solidFill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/>
          <p:cNvCxnSpPr/>
          <p:nvPr/>
        </p:nvCxnSpPr>
        <p:spPr>
          <a:xfrm>
            <a:off x="884367" y="3977640"/>
            <a:ext cx="7362458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807290" y="223243"/>
            <a:ext cx="955711" cy="4616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275msg</a:t>
            </a:r>
          </a:p>
        </p:txBody>
      </p:sp>
      <p:sp>
        <p:nvSpPr>
          <p:cNvPr id="5" name="Rectangle 4"/>
          <p:cNvSpPr/>
          <p:nvPr/>
        </p:nvSpPr>
        <p:spPr>
          <a:xfrm>
            <a:off x="3186092" y="137161"/>
            <a:ext cx="2826415" cy="58477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FMAbabld" charset="0"/>
                <a:ea typeface="FMAbabld" charset="0"/>
                <a:cs typeface="FMAbabld" charset="0"/>
              </a:rPr>
              <a:t>fmgfldmfoafi</a:t>
            </a:r>
            <a:endParaRPr lang="en-US" sz="3200" dirty="0">
              <a:solidFill>
                <a:prstClr val="black"/>
              </a:solidFill>
              <a:latin typeface="FMAbabld" charset="0"/>
              <a:ea typeface="FMAbabld" charset="0"/>
              <a:cs typeface="FMAbab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726" y="4114800"/>
            <a:ext cx="7023100" cy="26060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6223" y="907468"/>
            <a:ext cx="8503132" cy="2795852"/>
            <a:chOff x="266223" y="156640"/>
            <a:chExt cx="8503132" cy="23298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223" y="156640"/>
              <a:ext cx="8503132" cy="2329877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1807477" y="515920"/>
              <a:ext cx="60504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2179775" y="4677196"/>
            <a:ext cx="4545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1703" y="-75973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latin typeface="FMAbabld" pitchFamily="2" charset="0"/>
              </a:rPr>
              <a:t>074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175msg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10677" y="137161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iïuiaik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2" y="806237"/>
            <a:ext cx="8868009" cy="591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174msg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6877" y="137161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iïuiaik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8" y="774321"/>
            <a:ext cx="8813033" cy="56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175msg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6877" y="137161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iïuiaik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880111"/>
            <a:ext cx="8582025" cy="390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86460" y="228601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174msg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5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6877" y="137161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iïuiaik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9" y="905066"/>
            <a:ext cx="8791809" cy="327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2638"/>
            <a:ext cx="8610600" cy="50937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by; </a:t>
            </a:r>
            <a:r>
              <a:rPr lang="en-US" sz="9600" b="1" spc="600" dirty="0" err="1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k‘jka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9600" b="1" spc="600" dirty="0" err="1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u.go</a:t>
            </a:r>
            <a:r>
              <a:rPr lang="en-US" sz="9600" b="1" spc="600" dirty="0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endParaRPr lang="en-US" sz="96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  <a:p>
            <a:pPr algn="ctr">
              <a:lnSpc>
                <a:spcPts val="13000"/>
              </a:lnSpc>
            </a:pPr>
            <a:r>
              <a:rPr lang="en-US" sz="16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yqiau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iïnkao ke;</a:t>
            </a:r>
            <a:endParaRPr lang="en-US" sz="80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486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144msg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2857" y="137161"/>
            <a:ext cx="2020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ksÞk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0" y="960120"/>
            <a:ext cx="8686800" cy="3930244"/>
            <a:chOff x="-114299" y="130979"/>
            <a:chExt cx="9372600" cy="3533772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299" y="130979"/>
              <a:ext cx="9372600" cy="109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299" y="1340651"/>
              <a:ext cx="9372600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079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1" y="223243"/>
            <a:ext cx="976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145msg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386" y="223243"/>
            <a:ext cx="984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ix-2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2857" y="137161"/>
            <a:ext cx="2020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ksÞk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 </a:t>
            </a:r>
            <a:r>
              <a:rPr lang="en-US" sz="3200" b="1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iQ</a:t>
            </a:r>
            <a:r>
              <a:rPr lang="en-US" sz="3200" b="1" dirty="0">
                <a:ln w="12700">
                  <a:noFill/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charset="0"/>
                <a:ea typeface="FMAbabld" charset="0"/>
                <a:cs typeface="FMAbabld" charset="0"/>
              </a:rPr>
              <a:t>;%h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0500" y="868680"/>
            <a:ext cx="8724900" cy="3576508"/>
            <a:chOff x="-133350" y="130977"/>
            <a:chExt cx="9410700" cy="3214692"/>
          </a:xfrm>
        </p:grpSpPr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4" y="1297794"/>
              <a:ext cx="9315450" cy="2047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4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350" y="130977"/>
              <a:ext cx="9410700" cy="120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988" y="-845819"/>
            <a:ext cx="63890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50800"/>
                <a:solidFill>
                  <a:schemeClr val="bg1"/>
                </a:solidFill>
                <a:latin typeface="FMAbabld" pitchFamily="2" charset="0"/>
              </a:rPr>
              <a:t>080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589"/>
            <a:ext cx="8686800" cy="7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914254"/>
            <a:ext cx="8343900" cy="41088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ts val="10500"/>
              </a:lnSpc>
            </a:pPr>
            <a:r>
              <a:rPr lang="en-US" sz="149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OHdk</a:t>
            </a:r>
            <a:r>
              <a:rPr lang="en-US" sz="86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 l‘r’ug </a:t>
            </a:r>
          </a:p>
          <a:p>
            <a:pPr algn="ctr">
              <a:lnSpc>
                <a:spcPts val="10500"/>
              </a:lnSpc>
            </a:pPr>
            <a:r>
              <a:rPr lang="en-US" sz="86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ukisldr l, hQ;=</a:t>
            </a:r>
          </a:p>
          <a:p>
            <a:pPr algn="ctr">
              <a:lnSpc>
                <a:spcPts val="10500"/>
              </a:lnSpc>
            </a:pPr>
            <a:r>
              <a:rPr lang="en-US" sz="8625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wruqk </a:t>
            </a:r>
            <a:r>
              <a:rPr lang="en-US" sz="10800" b="1" spc="450" dirty="0">
                <a:ln w="11430"/>
                <a:solidFill>
                  <a:sysClr val="windowText" lastClr="0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/>
              </a:rPr>
              <a:t>l=ulao@</a:t>
            </a:r>
            <a:endParaRPr lang="en-US" sz="10800" b="1" spc="450" dirty="0">
              <a:ln w="11430"/>
              <a:solidFill>
                <a:sysClr val="windowText" lastClr="0000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73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2638"/>
            <a:ext cx="8610600" cy="509370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by; </a:t>
            </a:r>
            <a:r>
              <a:rPr lang="en-US" sz="9600" b="1" spc="600" dirty="0" err="1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k‘jka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9600" b="1" spc="600" dirty="0" err="1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u.go</a:t>
            </a:r>
            <a:r>
              <a:rPr lang="en-US" sz="9600" b="1" spc="600" dirty="0" smtClean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endParaRPr lang="en-US" sz="96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  <a:p>
            <a:pPr algn="ctr">
              <a:lnSpc>
                <a:spcPts val="13000"/>
              </a:lnSpc>
            </a:pPr>
            <a:r>
              <a:rPr lang="en-US" sz="16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yqiau</a:t>
            </a: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</a:p>
          <a:p>
            <a:pPr algn="ctr">
              <a:lnSpc>
                <a:spcPts val="13000"/>
              </a:lnSpc>
            </a:pPr>
            <a:r>
              <a:rPr lang="en-US" sz="9600" b="1" spc="600" dirty="0">
                <a:ln w="50800"/>
                <a:solidFill>
                  <a:prstClr val="black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iïnkao ke;</a:t>
            </a:r>
            <a:endParaRPr lang="en-US" sz="8000" b="1" spc="600" dirty="0">
              <a:ln w="50800"/>
              <a:solidFill>
                <a:prstClr val="black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FMDera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8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612864"/>
            <a:ext cx="84582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lnSpc>
                <a:spcPts val="6000"/>
              </a:lnSpc>
            </a:pPr>
            <a:r>
              <a:rPr lang="en-US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k‘jka u. mQ¾K l‘r’ug l, </a:t>
            </a:r>
            <a:r>
              <a:rPr lang="en-US" sz="5400" b="1" spc="600" dirty="0" err="1" smtClean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hq;af;a</a:t>
            </a:r>
            <a:r>
              <a:rPr lang="en-US" sz="5400" b="1" spc="600" dirty="0" smtClean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en-US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pkaord. máÉcfhka k‘¾ñ; ixl,am‘; lduh fyj;a </a:t>
            </a:r>
            <a:r>
              <a:rPr lang="pl-PL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wdiajdofha</a:t>
            </a:r>
            <a:r>
              <a:rPr lang="en-US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</a:t>
            </a:r>
            <a:r>
              <a:rPr lang="pl-PL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wd§kjh</a:t>
            </a:r>
            <a:r>
              <a:rPr lang="en-US" sz="5400" b="1" spc="600" dirty="0">
                <a:ln w="11430"/>
                <a:solidFill>
                  <a:prstClr val="black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FMDerana" pitchFamily="2" charset="0"/>
              </a:rPr>
              <a:t> jk  wk‘Éc ÿlaL wk;a:  oek pkaord. k‘frdaOh muK‘ </a:t>
            </a:r>
          </a:p>
        </p:txBody>
      </p:sp>
    </p:spTree>
    <p:extLst>
      <p:ext uri="{BB962C8B-B14F-4D97-AF65-F5344CB8AC3E}">
        <p14:creationId xmlns:p14="http://schemas.microsoft.com/office/powerpoint/2010/main" val="62948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0000">
                <a:srgbClr val="000040"/>
              </a:gs>
              <a:gs pos="50000">
                <a:srgbClr val="400040"/>
              </a:gs>
              <a:gs pos="75000">
                <a:srgbClr val="8F0040"/>
              </a:gs>
              <a:gs pos="89999">
                <a:srgbClr val="F27300"/>
              </a:gs>
              <a:gs pos="100000">
                <a:srgbClr val="FFBF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49" y="0"/>
            <a:ext cx="9133951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0000">
                <a:srgbClr val="000040"/>
              </a:gs>
              <a:gs pos="50000">
                <a:srgbClr val="400040"/>
              </a:gs>
              <a:gs pos="75000">
                <a:srgbClr val="8F0040"/>
              </a:gs>
              <a:gs pos="89999">
                <a:srgbClr val="F27300"/>
              </a:gs>
              <a:gs pos="100000">
                <a:srgbClr val="FFBF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3046" y="3529946"/>
            <a:ext cx="844061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30000" b="1" dirty="0">
                <a:ln w="11430"/>
                <a:effectLst>
                  <a:glow rad="127000">
                    <a:srgbClr val="FFCC00"/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FMDerana" pitchFamily="2" charset="0"/>
              </a:rPr>
              <a:t>k‘udj</a:t>
            </a:r>
          </a:p>
        </p:txBody>
      </p:sp>
    </p:spTree>
    <p:extLst>
      <p:ext uri="{BB962C8B-B14F-4D97-AF65-F5344CB8AC3E}">
        <p14:creationId xmlns:p14="http://schemas.microsoft.com/office/powerpoint/2010/main" val="18939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04830"/>
            <a:ext cx="8521422" cy="568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6331" y="207180"/>
            <a:ext cx="901422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19 </a:t>
            </a:r>
            <a:r>
              <a:rPr lang="en-US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8060" y="198333"/>
            <a:ext cx="909060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b="1" dirty="0" err="1">
                <a:ln w="50800"/>
                <a:solidFill>
                  <a:sysClr val="windowText" lastClr="000000"/>
                </a:solidFill>
                <a:latin typeface="FMAbabld" pitchFamily="2" charset="0"/>
              </a:rPr>
              <a:t>f</a:t>
            </a:r>
            <a:r>
              <a:rPr lang="en-US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k;a;s</a:t>
            </a:r>
            <a:endParaRPr lang="en-US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2385" y="76232"/>
            <a:ext cx="2497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Derana" pitchFamily="2" charset="0"/>
              </a:rPr>
              <a:t>foaikdydrjsNx.h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Deran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04830"/>
            <a:ext cx="8521422" cy="568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66892" y="152431"/>
            <a:ext cx="123699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400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607 </a:t>
            </a:r>
            <a:r>
              <a:rPr lang="en-US" sz="2400" b="1" dirty="0" err="1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msg</a:t>
            </a:r>
            <a:endParaRPr lang="en-US" sz="2400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58060" y="152431"/>
            <a:ext cx="90906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en-US" sz="2400" b="1" dirty="0" smtClean="0">
                <a:ln w="50800"/>
                <a:solidFill>
                  <a:sysClr val="windowText" lastClr="000000"/>
                </a:solidFill>
                <a:latin typeface="FMAbabld" pitchFamily="2" charset="0"/>
              </a:rPr>
              <a:t>wx.=-6</a:t>
            </a:r>
            <a:endParaRPr lang="en-US" sz="2400" b="1" dirty="0">
              <a:ln w="50800"/>
              <a:solidFill>
                <a:sysClr val="windowText" lastClr="000000"/>
              </a:solidFill>
              <a:latin typeface="FMAbabld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6205" y="76231"/>
            <a:ext cx="26901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u</a:t>
            </a:r>
            <a:r>
              <a:rPr lang="en-US" sz="3200" b="1" cap="none" spc="0" dirty="0" err="1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kisldr</a:t>
            </a:r>
            <a:r>
              <a:rPr lang="en-US" sz="3200" b="1" cap="none" spc="0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 </a:t>
            </a:r>
            <a:r>
              <a:rPr lang="en-US" sz="3200" b="1" cap="none" spc="0" dirty="0" err="1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iQ</a:t>
            </a:r>
            <a:r>
              <a:rPr lang="en-US" sz="3200" b="1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MAbabld" pitchFamily="2" charset="0"/>
              </a:rPr>
              <a:t>;%h</a:t>
            </a:r>
            <a:endParaRPr lang="en-US" sz="3200" b="1" cap="none" spc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Ababld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9" y="672925"/>
            <a:ext cx="8521423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062873" y="980728"/>
            <a:ext cx="74168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60032" y="6309320"/>
            <a:ext cx="38077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67544" y="6669360"/>
            <a:ext cx="51845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71600" y="4491531"/>
            <a:ext cx="33123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4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679</Words>
  <Application>Microsoft Office PowerPoint</Application>
  <PresentationFormat>On-screen Show (4:3)</PresentationFormat>
  <Paragraphs>277</Paragraphs>
  <Slides>82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FMAbabld</vt:lpstr>
      <vt:lpstr>FMDerana</vt:lpstr>
      <vt:lpstr>Iskoola Pota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Lenovo</cp:lastModifiedBy>
  <cp:revision>29</cp:revision>
  <dcterms:created xsi:type="dcterms:W3CDTF">2019-03-05T13:03:41Z</dcterms:created>
  <dcterms:modified xsi:type="dcterms:W3CDTF">2023-03-05T09:10:30Z</dcterms:modified>
</cp:coreProperties>
</file>